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97" d="100"/>
          <a:sy n="97" d="100"/>
        </p:scale>
        <p:origin x="294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4242BF-E0AC-3175-A0CF-0FDEC62695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B7EE297-5F25-6374-354D-ABCB7A5916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DA692-4AEB-1B84-E784-3DCA4A4256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578F8-311A-4DB4-BEE8-5674F5DFF9DA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713155-4E2C-2B40-3B3F-A15E41F43F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24E33-7DA8-D98A-B9A6-2B4781F5E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FC1A9-5001-4FB7-B128-6D4F129EA6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768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EDD96-F89B-333E-E2E2-272057FFB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8917DD-B5E6-0934-1E4F-03F947854F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3AC9EE-08D3-DCB6-A2CA-0C12D754FB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578F8-311A-4DB4-BEE8-5674F5DFF9DA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05343A-2E44-BAD7-7133-FED553B54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9DF51B-4371-5D8A-48A7-749FFFAF9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FC1A9-5001-4FB7-B128-6D4F129EA6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103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BF4F9E-5792-B262-E25E-4A87F59A24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BA89C9-8DAB-4E3D-4797-42B1EE468E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343F73-CCFA-CED5-30A2-C0C1DDE6E7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578F8-311A-4DB4-BEE8-5674F5DFF9DA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0C2CF1-A1E2-9185-0463-E686058FB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83EDB4-DE39-86D4-C677-D50539156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FC1A9-5001-4FB7-B128-6D4F129EA6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1938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43166D-A69D-6DB3-7BFB-2625496BDF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E4696C-79F1-B998-D5F7-323B90F564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FCDCD7-EFE1-02EE-F6B6-AA07C01B7F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6ACE14-EB36-8763-DD15-9ABB40E6C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578F8-311A-4DB4-BEE8-5674F5DFF9DA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497C10-8448-D95B-A952-0B2367183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CB78FA-1DFB-717F-D071-D0406C6CE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FC1A9-5001-4FB7-B128-6D4F129EA6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675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2A3A64-F3AD-B0F4-5265-1977AA366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813043-DB56-0145-D41D-5D32A5BDED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13356F-D37E-7DE0-A4B8-2C474D93B3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6C37CDB-FD5F-1E68-4AE1-2BB4EFAC9F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D9F80E1-E9D4-9A08-DA71-4854F22285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1BCED7F-C1BA-C258-83FC-1A9416024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578F8-311A-4DB4-BEE8-5674F5DFF9DA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8DC3AA-86B9-338B-D1B6-BEA7D968E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BC25E5B-C342-CAE5-0E84-FF15C7B3A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FC1A9-5001-4FB7-B128-6D4F129EA6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411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861EA7-6CDD-E891-1B41-A74F68259F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0374AF-7013-5AF2-9A62-03756D4F1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578F8-311A-4DB4-BEE8-5674F5DFF9DA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33D6B0-DD4C-DDBE-2D4F-11234B2E5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72E440-2608-4EAF-B032-CA06B54AB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FC1A9-5001-4FB7-B128-6D4F129EA6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961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D9E5AE0-56EE-A4F6-8F84-1525539FC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578F8-311A-4DB4-BEE8-5674F5DFF9DA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29051C2-C92E-FC65-122B-90CD554429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7920E1-CABB-6CBE-A15C-7EB5108B8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FC1A9-5001-4FB7-B128-6D4F129EA6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405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B1FD96-ACC4-9621-ED54-1BA4C40EE7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62EE9-74BC-9655-D4DA-4A3BF19850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999E2A-029B-21A7-1557-EB1DD8399E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326D45-D271-57AF-7122-D3EF37EC20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578F8-311A-4DB4-BEE8-5674F5DFF9DA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E32831-B488-312D-D07F-93A0C16F0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ADABA4-4184-D408-ABF4-8FD618887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FC1A9-5001-4FB7-B128-6D4F129EA6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037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06CF19-F724-4435-63B6-5AD4A178A2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78593A8-4F69-6E94-6A40-F47ABF5B44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13CB6A-45C4-D330-2E43-4845AC180D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DFDD6E-8701-190D-C3AA-362492868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578F8-311A-4DB4-BEE8-5674F5DFF9DA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DA8449-1B84-6579-9DA7-6C62E26C8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285D03-B07A-EC4E-C67E-9E6EFC54A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FC1A9-5001-4FB7-B128-6D4F129EA6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325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58EF2C-89B7-7081-C7F2-360EAC571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B8BB96-8B90-8F3D-1A8D-24A7E99513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62FB9A-96DC-20FC-3B5E-559E1930C5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578F8-311A-4DB4-BEE8-5674F5DFF9DA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1185AE-60FA-E93E-1305-7BAEA17E11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E44CB6-9DB0-035C-C5A8-53CE9A142E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FC1A9-5001-4FB7-B128-6D4F129EA6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22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20A1B9-4A85-E6D2-E1D0-0438483A94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6C529E-3BA0-7BE7-D12D-2E1AEF7F1E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A6FDBC-9E6C-F673-E109-767CBDCFCE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578F8-311A-4DB4-BEE8-5674F5DFF9DA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72E2EF-55C9-C510-8A2F-C66D07EDD4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5B9531-7241-0B1F-AC28-1B4B03886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FC1A9-5001-4FB7-B128-6D4F129EA6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144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422034-3AB4-5D5F-4CAF-94C18F5D2F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B39E32-7DA6-08A1-9BFA-D5A48EC87F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99BF91-61A0-2E3A-BE29-86F92A62AF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89578F8-311A-4DB4-BEE8-5674F5DFF9DA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F9BD40-379C-3655-032B-D47DA5BF28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86E164-E944-A8F4-9AE2-D9463ED00A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A5FC1A9-5001-4FB7-B128-6D4F129EA6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816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21E74D-2437-D538-E435-08B5936E9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07494"/>
          </a:xfrm>
        </p:spPr>
        <p:txBody>
          <a:bodyPr>
            <a:normAutofit/>
          </a:bodyPr>
          <a:lstStyle/>
          <a:p>
            <a:r>
              <a:rPr lang="en-US" sz="2000" b="1" u="sng" dirty="0"/>
              <a:t>Ms. Lois Frankel – New Florida District 22 Representative for Marco Island</a:t>
            </a:r>
          </a:p>
        </p:txBody>
      </p:sp>
      <p:pic>
        <p:nvPicPr>
          <p:cNvPr id="4" name="Picture 3" descr="Online identification and summary description of Florida Representative Lois Frankel as current Florida District 22 Representative.">
            <a:extLst>
              <a:ext uri="{FF2B5EF4-FFF2-40B4-BE49-F238E27FC236}">
                <a16:creationId xmlns:a16="http://schemas.microsoft.com/office/drawing/2014/main" id="{1B3F138D-B671-72E7-013B-93C05FA181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342" y="1159497"/>
            <a:ext cx="2331237" cy="5048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1008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13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Ms. Lois Frankel – New Florida District 22 Representative for Marco Island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Jim Kornas</dc:creator>
  <cp:lastModifiedBy>Jim Kornas</cp:lastModifiedBy>
  <cp:revision>1</cp:revision>
  <dcterms:created xsi:type="dcterms:W3CDTF">2026-06-12T17:53:33Z</dcterms:created>
  <dcterms:modified xsi:type="dcterms:W3CDTF">2026-06-12T17:56:45Z</dcterms:modified>
</cp:coreProperties>
</file>