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4" r:id="rId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56" autoAdjust="0"/>
    <p:restoredTop sz="86432" autoAdjust="0"/>
  </p:normalViewPr>
  <p:slideViewPr>
    <p:cSldViewPr snapToGrid="0">
      <p:cViewPr varScale="1">
        <p:scale>
          <a:sx n="76" d="100"/>
          <a:sy n="76" d="100"/>
        </p:scale>
        <p:origin x="120" y="6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36224-35E7-44F1-AB3F-EE334325CC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BEDB5E-20C2-43E6-8476-7B2DF3D77C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C06DE-CE12-44BE-935B-C6C3D840C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E4FA6D-F87B-400E-AA60-1BD960EE3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98398B-CF5D-4E95-8DBF-EC14C525E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603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790E9-5C3E-4B72-B335-B1D351236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B484F-D8E0-47C7-AC51-BB2522CA41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A98790-B562-4B18-A9B5-43F44EE82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B9CE2-5DC7-4D2B-A660-0F1239BD1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62BA7-3A06-457D-9EB0-A375A944F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820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88A5A-21BF-41AD-A944-BB6E95988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8CDE12-90C2-48EF-8BA4-A93EB3BB96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1A4F3-43E2-41C7-81BD-1E2937B0B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A424C-2AF5-443A-B052-113C148B4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56AD0-1702-4B5D-A54C-6DCD0AC94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367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05375-6699-45FB-A974-AB359A129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9B928-C735-427A-AC3F-0818DE69EF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708AA0-AFFD-4ABD-9593-9E003761E3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56173C-C376-4439-A209-842333782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59FCD7-4A24-4339-9049-52772475E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8CCBEF-9159-4B9E-BF31-387F331FC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546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7037A-E7BD-4F49-9AA2-EE90A8C9C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627D02-7ACC-4762-8ED0-A0DE4FCB3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51626B-D095-4DA9-A707-84B44EECEA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8AD69B-BC08-4553-91AE-81D6C9188F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96F2E7-B051-49ED-BAB3-142BBAF3B6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FCE818-7CF4-4050-8B3E-EA699CCF1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D6767B-F1A2-415C-962E-6F29E9128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865824-CFF1-4198-BB5B-F8FBC3050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956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02AA7-7889-4EF0-B4E1-42DF54C8A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8BAF09-3659-482C-9BB5-1F4383BF6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10CCC2-FC67-422E-B7A4-8A57D6B19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80C760-CF17-4E22-839D-69FF63888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485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34F583-6DC2-435D-9B31-A3F36E4F5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12B7B3-598A-4E48-968D-91D532E48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6FBF11-75C9-4F7C-983C-CB9139B84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15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8C7A4-FD19-4F5D-BAD2-2CFDCFC5E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DACFFD-34D6-4B60-AE76-FAC1BAE7C1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23DD3C-F471-497B-A49A-D0B5F455E5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515CE3-CB89-405E-BF23-D7B299CF2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59C3B0-CE6E-46C8-9AD3-1AD401C2E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8A2EC2-ED28-4615-B70E-DD4F4FBAF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94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78293-D36C-494B-A8C0-2D567C18C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95504A-F909-49AF-9102-36713DE131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5C94DF-157C-4CD8-9E58-FF58F9684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6087E2-44EA-47C4-A1A8-D250039DA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E5103F-4399-4E53-B02F-A6689146D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24F00E-E141-476B-B686-939EDB090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32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F329E-9D7E-4D54-944F-39F4082D8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C506A6-4742-4FC4-8D71-44E312F156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AA52B-AB0E-4A73-B392-E58B803A6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D71CFF-7823-471C-A4B5-596EC8AB0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41CF60-37A0-40DF-AA57-2F14CBE00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360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B4B1BD-A4CE-4107-9A5A-47AD73D84A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728EE7-84D2-44A4-853A-C9CBE7D5B0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966F86-177C-4050-B255-A4F638F6F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ED39D-1256-48F6-BFAE-9F8FA5D28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9E7693-59B5-46BF-AD0B-3FCCAB685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085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BB432C-D459-42B3-8120-622C0425F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96A89C-7476-41E3-A6FF-2AD9FAFE62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C7D521-3583-483C-9D44-4D57B8BB86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88D3F-6F8C-421D-94FB-177D155521B9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6C9219-8FD6-4FCE-A410-C95E144891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9541B-86F4-4174-9529-6478172D05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BD780-8F0F-4DEF-B315-4497D6E85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897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456074D-4A5B-8ACD-3AD8-53B892068B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2570" y="1122363"/>
            <a:ext cx="11274357" cy="2387600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 Palumbo (Agenda Item 15d) “Emails Received” Comparisons – Noise – Parking – Shark Fishing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39AEC09F-0865-CC6B-81EA-B263E6DE56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1655762"/>
          </a:xfrm>
        </p:spPr>
        <p:txBody>
          <a:bodyPr/>
          <a:lstStyle/>
          <a:p>
            <a:r>
              <a:rPr lang="en-US" dirty="0"/>
              <a:t>June 1, 2026</a:t>
            </a:r>
          </a:p>
        </p:txBody>
      </p:sp>
    </p:spTree>
    <p:extLst>
      <p:ext uri="{BB962C8B-B14F-4D97-AF65-F5344CB8AC3E}">
        <p14:creationId xmlns:p14="http://schemas.microsoft.com/office/powerpoint/2010/main" val="2871865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uncilor Darin Palumbo's email box count of emails received regarding Noise - 61 emails.">
            <a:extLst>
              <a:ext uri="{FF2B5EF4-FFF2-40B4-BE49-F238E27FC236}">
                <a16:creationId xmlns:a16="http://schemas.microsoft.com/office/drawing/2014/main" id="{A6C04B85-D739-9F75-AF88-52A0D2C4B7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05533" y="1504276"/>
            <a:ext cx="5603132" cy="420234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itle 3">
            <a:extLst>
              <a:ext uri="{FF2B5EF4-FFF2-40B4-BE49-F238E27FC236}">
                <a16:creationId xmlns:a16="http://schemas.microsoft.com/office/drawing/2014/main" id="{A5479ED7-CBF3-73C5-CAFC-D00D30394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25563"/>
            <a:ext cx="10515600" cy="1325563"/>
          </a:xfrm>
        </p:spPr>
        <p:txBody>
          <a:bodyPr>
            <a:normAutofit/>
          </a:bodyPr>
          <a:lstStyle/>
          <a:p>
            <a:r>
              <a:rPr lang="en-US" sz="2000" dirty="0"/>
              <a:t>Chair Palumbo’s Email Count – Slide 1. </a:t>
            </a:r>
          </a:p>
        </p:txBody>
      </p:sp>
    </p:spTree>
    <p:extLst>
      <p:ext uri="{BB962C8B-B14F-4D97-AF65-F5344CB8AC3E}">
        <p14:creationId xmlns:p14="http://schemas.microsoft.com/office/powerpoint/2010/main" val="3406574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uncilor Darin Palumbo's email box count of emails received regarding Parking - 991 emails.">
            <a:extLst>
              <a:ext uri="{FF2B5EF4-FFF2-40B4-BE49-F238E27FC236}">
                <a16:creationId xmlns:a16="http://schemas.microsoft.com/office/drawing/2014/main" id="{CC55522A-112A-131D-4C9B-41A1F3A3B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22853" y="1723354"/>
            <a:ext cx="5098914" cy="382418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B9492D09-B4C1-3ABA-4D24-00CD99C363A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400" dirty="0"/>
              <a:t>Chair Palumbo’s Email Count – Slide 2. </a:t>
            </a:r>
            <a:br>
              <a:rPr lang="en-US" sz="2400" dirty="0"/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73250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uncilor Darin Palumbo's email box count of emails received regarding Shark Fishing - 668 emails.">
            <a:extLst>
              <a:ext uri="{FF2B5EF4-FFF2-40B4-BE49-F238E27FC236}">
                <a16:creationId xmlns:a16="http://schemas.microsoft.com/office/drawing/2014/main" id="{5E9F2367-53D9-8C4C-9BA3-5A0B72C41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59984" y="1639607"/>
            <a:ext cx="5272032" cy="395402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A6C4BE65-D0AF-AF59-5450-E1CD8EE0C15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dirty="0"/>
              <a:t>Chair Palumbo’s Email Count – Slide 3. </a:t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734517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>
          <a:solidFill>
            <a:srgbClr val="C0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rgbClr val="C00000"/>
          </a:solidFill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defRPr sz="1600" b="1" dirty="0" smtClean="0">
            <a:solidFill>
              <a:srgbClr val="C00000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19778</TotalTime>
  <Words>49</Words>
  <Application>Microsoft Office PowerPoint</Application>
  <PresentationFormat>Widescreen</PresentationFormat>
  <Paragraphs>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D Palumbo (Agenda Item 15d) “Emails Received” Comparisons – Noise – Parking – Shark Fishing</vt:lpstr>
      <vt:lpstr>Chair Palumbo’s Email Count – Slide 1. </vt:lpstr>
      <vt:lpstr>Chair Palumbo’s Email Count – Slide 2.  </vt:lpstr>
      <vt:lpstr>Chair Palumbo’s Email Count – Slide 3.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Jim Kornas</dc:creator>
  <cp:lastModifiedBy>Jim Kornas</cp:lastModifiedBy>
  <cp:revision>81</cp:revision>
  <cp:lastPrinted>2026-06-12T17:00:36Z</cp:lastPrinted>
  <dcterms:created xsi:type="dcterms:W3CDTF">2020-12-01T15:02:50Z</dcterms:created>
  <dcterms:modified xsi:type="dcterms:W3CDTF">2026-06-12T17:34:52Z</dcterms:modified>
</cp:coreProperties>
</file>