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97" d="100"/>
          <a:sy n="97" d="100"/>
        </p:scale>
        <p:origin x="19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B6EBB-E419-4577-EC16-94CB6CF40D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7C2F4C-313E-C31D-3914-898638EB85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C0F87-934C-1457-68A4-D3F9BFF7B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48A80-591E-EE7A-3176-CA04E17C3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74C45-42A3-E2BB-10C1-D1F12DD4C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611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5BD9D-A2B8-D714-A822-25FD2A0BC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666D3-1ABF-9754-B76A-1DA5E912B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C10208-5F0E-C9DC-C124-1FB4A830B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84E31-90DA-1860-6430-15145E8CC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386FA-B43F-7EE1-468B-DF07035FE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70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100FD-49E1-88EA-4C06-ED9935544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45B035-4D71-AE35-E061-748AFCED4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2C9B7-7492-BA73-9C37-CC8CE9EDD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16BC5-4413-D727-4354-4DD5E6609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3C7A5-3589-BFEB-5AAE-8D5F2F364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C29D-218D-E55C-D908-D43222AC8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83EF7-1D6F-1CE5-1EAD-2BC84DBA36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785435-0D0D-993E-FE42-2283FBCBEC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768A25-B6D0-AFF3-4116-CF13D70B5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27A35-0B27-2EE5-00E0-AE799B3F0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FFA979-711A-7C76-1696-BD68B4AF1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82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413C1-4A30-AC4F-E2B0-299601103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923E92-5D82-F010-9A3E-EEA604B04C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F5DC53-66C3-A8C4-C4DF-07FA710AD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7C3EEA-2349-D65C-C23C-24FC4D882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21B775-FD1B-7A04-BCEB-8B5249A127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E10559-98A9-99DB-BED8-D96455F41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487C8C-39CE-B1AC-260C-F5EC404A6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00D337-2202-060C-65A3-3FC8F39AA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597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274E5-34ED-A1B0-AC21-3298317CC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2422A3-691E-C353-845E-90CE67864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C43B20-A35B-6690-1C01-CA427DB48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82F614-428A-504B-D93F-63449FD01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31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78352C-0143-EC0C-2857-D042C0246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38676F-4669-47C8-5576-8AF009DF6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F57FB9-07C6-47B1-69F0-31960D61C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42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95874-7940-5F48-F51D-85CDB67E4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F16DF8-27FD-496D-DB9C-1D5C5D6BD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2BBFB-8C33-84D3-DF20-24523F19C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13C3C6-54A8-293F-7DCE-6D0E8AB8B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17C80B-4770-2759-D79F-6C091A254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D8294-CB80-8F4F-F554-449E7586F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76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14FA0-E7E6-F66F-A50B-64FAA7DF5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2B3D61-C2B6-A5CC-8928-38CAA612BC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248FCD-355A-5057-E692-E6E79B592D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748299-40E8-0FE0-0848-9216FB0DB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D41CF-941B-63C4-AF5E-5B45C72BB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4CC2D2-B6E9-3E71-D110-2A63D47C1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215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CAD34-5480-29C1-8BC8-B5A333BE0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BA1DDA-7506-081B-3EF4-BD266BFE76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8BD6B-ED69-4E37-21A2-FF3DB81E1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35875-6A37-7E70-514F-F05BAFC63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FF80A-0B02-D13D-F173-590074979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34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867E77-01B2-DF89-DB9F-7914504C20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C7C180-C31B-8417-D0F6-0F8B0B39C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1218EA-4EFE-91F2-1E3B-CC70077F5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349E9-2E5C-81D8-AB69-57EFE333F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178AC-8441-4C7C-7EB5-C03163431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03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06D681-01D0-769A-A4DF-835EDE331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B572C1-170B-BEE6-C4E1-583794079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FAA20-59C5-3E1B-A397-D412AFAF1F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62DD87-DFD1-4987-8A97-B0AC53D4BDF8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6E7EF-2CCE-DACA-300D-E0FA60B3E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E7092-A21B-9D57-ADCD-62BFD31403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EC37E6-582C-4992-A0E7-EA7F5F7639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1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he walk bike run safely marco island website resource for residents and visitors.">
            <a:extLst>
              <a:ext uri="{FF2B5EF4-FFF2-40B4-BE49-F238E27FC236}">
                <a16:creationId xmlns:a16="http://schemas.microsoft.com/office/drawing/2014/main" id="{03264750-F3F7-FD79-00B4-08D083979F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890" y="0"/>
            <a:ext cx="4180219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3595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 Taylor</dc:creator>
  <cp:lastModifiedBy>Jim Kornas</cp:lastModifiedBy>
  <cp:revision>3</cp:revision>
  <dcterms:created xsi:type="dcterms:W3CDTF">2026-05-20T17:26:14Z</dcterms:created>
  <dcterms:modified xsi:type="dcterms:W3CDTF">2026-06-12T17:44:53Z</dcterms:modified>
</cp:coreProperties>
</file>