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12192000" cy="16256000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55" autoAdjust="0"/>
    <p:restoredTop sz="94660"/>
  </p:normalViewPr>
  <p:slideViewPr>
    <p:cSldViewPr snapToGrid="0">
      <p:cViewPr varScale="1">
        <p:scale>
          <a:sx n="41" d="100"/>
          <a:sy n="41" d="100"/>
        </p:scale>
        <p:origin x="2610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01E92-3613-442A-AF7B-87AFBD48D5D2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9963-89C0-4D91-B359-89199971B8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240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01E92-3613-442A-AF7B-87AFBD48D5D2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9963-89C0-4D91-B359-89199971B8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10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82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82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82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82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82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82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82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01E92-3613-442A-AF7B-87AFBD48D5D2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9963-89C0-4D91-B359-89199971B8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022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01E92-3613-442A-AF7B-87AFBD48D5D2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9963-89C0-4D91-B359-89199971B8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662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01E92-3613-442A-AF7B-87AFBD48D5D2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9963-89C0-4D91-B359-89199971B8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887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01E92-3613-442A-AF7B-87AFBD48D5D2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9963-89C0-4D91-B359-89199971B8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557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01E92-3613-442A-AF7B-87AFBD48D5D2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9963-89C0-4D91-B359-89199971B8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392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01E92-3613-442A-AF7B-87AFBD48D5D2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9963-89C0-4D91-B359-89199971B8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052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01E92-3613-442A-AF7B-87AFBD48D5D2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9963-89C0-4D91-B359-89199971B8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76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01E92-3613-442A-AF7B-87AFBD48D5D2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9963-89C0-4D91-B359-89199971B8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761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01E92-3613-442A-AF7B-87AFBD48D5D2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B9963-89C0-4D91-B359-89199971B8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786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C01E92-3613-442A-AF7B-87AFBD48D5D2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3B9963-89C0-4D91-B359-89199971B8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432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flyer promotes a window painting event celebrating America's 250th birthday, inviting artists, teens, families, and community groups to participate, with details on how to reserve a window.">
            <a:extLst>
              <a:ext uri="{FF2B5EF4-FFF2-40B4-BE49-F238E27FC236}">
                <a16:creationId xmlns:a16="http://schemas.microsoft.com/office/drawing/2014/main" id="{CC4A4DAF-2E11-2341-6631-A80AD46FDF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9906000" cy="162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6076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>City of Marco Island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Theresa Swanson</dc:creator>
  <cp:lastModifiedBy>Jim Kornas</cp:lastModifiedBy>
  <cp:revision>2</cp:revision>
  <dcterms:created xsi:type="dcterms:W3CDTF">2026-05-29T12:06:58Z</dcterms:created>
  <dcterms:modified xsi:type="dcterms:W3CDTF">2026-06-12T17:47:58Z</dcterms:modified>
</cp:coreProperties>
</file>